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4" r:id="rId10"/>
    <p:sldId id="265" r:id="rId11"/>
    <p:sldId id="264" r:id="rId12"/>
    <p:sldId id="266" r:id="rId13"/>
    <p:sldId id="267" r:id="rId14"/>
    <p:sldId id="274" r:id="rId15"/>
    <p:sldId id="273" r:id="rId16"/>
    <p:sldId id="285" r:id="rId17"/>
    <p:sldId id="268" r:id="rId18"/>
    <p:sldId id="276" r:id="rId19"/>
    <p:sldId id="269" r:id="rId20"/>
    <p:sldId id="277" r:id="rId21"/>
    <p:sldId id="278" r:id="rId22"/>
    <p:sldId id="271" r:id="rId23"/>
    <p:sldId id="270" r:id="rId24"/>
    <p:sldId id="279" r:id="rId25"/>
    <p:sldId id="281" r:id="rId26"/>
    <p:sldId id="280" r:id="rId27"/>
    <p:sldId id="272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58" d="100"/>
          <a:sy n="158" d="100"/>
        </p:scale>
        <p:origin x="-153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56189-EE8C-BA42-BA7B-9E26D271C9A7}" type="datetimeFigureOut">
              <a:rPr lang="en-US" smtClean="0"/>
              <a:t>10/18/13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7001FA-C91B-554B-8818-6908C4AEB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79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Meme: Eventually, all patterns become a part of the language.</a:t>
            </a:r>
            <a:r>
              <a:rPr lang="en-US" baseline="0" dirty="0" smtClean="0"/>
              <a:t> (source unknown)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368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617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10/18/13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10/18/13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10/18/13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128562"/>
            <a:ext cx="7772400" cy="1470025"/>
          </a:xfrm>
        </p:spPr>
        <p:txBody>
          <a:bodyPr>
            <a:normAutofit/>
          </a:bodyPr>
          <a:lstStyle/>
          <a:p>
            <a:pPr algn="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Ruby Concurrency</a:t>
            </a:r>
            <a:b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</a:b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Jerry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D’Antonio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Unicode MS"/>
              <a:cs typeface="Arial Unicode M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8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69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amster-gam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68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92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gent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5189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19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7-july1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3029" y="0"/>
            <a:ext cx="11593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40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omi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45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72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rTask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581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95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i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62192" cy="4769626"/>
          </a:xfrm>
          <a:prstGeom prst="rect">
            <a:avLst/>
          </a:prstGeom>
        </p:spPr>
      </p:pic>
      <p:pic>
        <p:nvPicPr>
          <p:cNvPr id="3" name="Picture 2" descr="Pong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105" y="0"/>
            <a:ext cx="4226622" cy="603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17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ctor-Timer-Supervis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3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361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uclear Cooling Towers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484" y="0"/>
            <a:ext cx="106774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89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 1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08127" cy="6858000"/>
          </a:xfrm>
          <a:prstGeom prst="rect">
            <a:avLst/>
          </a:prstGeom>
        </p:spPr>
      </p:pic>
      <p:pic>
        <p:nvPicPr>
          <p:cNvPr id="3" name="Picture 2" descr="EM 1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0" y="0"/>
            <a:ext cx="43688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30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M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359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85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rashTestDummy-2-8544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51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19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uclear-reactor-meltdown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5976"/>
            <a:ext cx="9144000" cy="761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80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 4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7517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528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M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775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513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unny-philadelphia4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6991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52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elluloid 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41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79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elluloid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240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05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elluloid 3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42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75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Write Code!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Unicode MS"/>
              <a:cs typeface="Arial Unicode M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github.com/</a:t>
            </a:r>
            <a:r>
              <a:rPr lang="en-US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jdantonio</a:t>
            </a:r>
            <a:endParaRPr lang="en-US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Unicode MS"/>
              <a:cs typeface="Arial Unicode MS"/>
            </a:endParaRPr>
          </a:p>
          <a:p>
            <a:pPr algn="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@</a:t>
            </a:r>
            <a:r>
              <a:rPr lang="en-US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jerrydantonio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603846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nan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55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-to-the-future-delorean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7963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31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uture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645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3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ture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0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13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-cas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7097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584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gent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50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36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3_super_mutants_line-up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1200"/>
            <a:ext cx="9144000" cy="445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32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502</TotalTime>
  <Words>29</Words>
  <Application>Microsoft Macintosh PowerPoint</Application>
  <PresentationFormat>On-screen Show (4:3)</PresentationFormat>
  <Paragraphs>7</Paragraphs>
  <Slides>27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 Black </vt:lpstr>
      <vt:lpstr>Ruby Concurrency Jerry D’Antonio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Write Code!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Jerry D'Antonio</dc:creator>
  <cp:lastModifiedBy>Jerry D'Antonio</cp:lastModifiedBy>
  <cp:revision>65</cp:revision>
  <dcterms:created xsi:type="dcterms:W3CDTF">2013-10-15T22:49:47Z</dcterms:created>
  <dcterms:modified xsi:type="dcterms:W3CDTF">2013-10-18T13:41:33Z</dcterms:modified>
</cp:coreProperties>
</file>